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1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3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3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7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2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4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7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F81AD-86D7-EE40-84E4-0DF2682CC682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6A616-CBF6-9743-9DF9-C8B3D9181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9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25 at 5.42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546" y="0"/>
            <a:ext cx="4898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25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Glasshouse Country Christian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2</cp:revision>
  <dcterms:created xsi:type="dcterms:W3CDTF">2015-10-25T07:41:58Z</dcterms:created>
  <dcterms:modified xsi:type="dcterms:W3CDTF">2015-10-25T07:43:42Z</dcterms:modified>
</cp:coreProperties>
</file>